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4630400" cy="8229600"/>
  <p:notesSz cx="8229600" cy="14630400"/>
  <p:embeddedFontLst>
    <p:embeddedFont>
      <p:font typeface="Haettenschweiler" panose="020B0706040902060204" pitchFamily="34" charset="0"/>
      <p:regular r:id="rId10"/>
    </p:embeddedFont>
    <p:embeddedFont>
      <p:font typeface="Heebo" pitchFamily="2" charset="-79"/>
      <p:regular r:id="rId11"/>
      <p:bold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F7D05-0775-A84B-BE16-B0E138ED1932}" v="4" dt="2026-02-24T17:05:22.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94658"/>
  </p:normalViewPr>
  <p:slideViewPr>
    <p:cSldViewPr snapToGrid="0" snapToObjects="1">
      <p:cViewPr varScale="1">
        <p:scale>
          <a:sx n="88" d="100"/>
          <a:sy n="88" d="100"/>
        </p:scale>
        <p:origin x="1288"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Carter" userId="83b5f3d3ce15fea7" providerId="LiveId" clId="{DB42CA30-F96F-5333-A586-3BDD4A2736C7}"/>
    <pc:docChg chg="undo custSel modSld">
      <pc:chgData name="Susan Carter" userId="83b5f3d3ce15fea7" providerId="LiveId" clId="{DB42CA30-F96F-5333-A586-3BDD4A2736C7}" dt="2026-02-24T17:05:12.427" v="41" actId="20577"/>
      <pc:docMkLst>
        <pc:docMk/>
      </pc:docMkLst>
      <pc:sldChg chg="modSp mod">
        <pc:chgData name="Susan Carter" userId="83b5f3d3ce15fea7" providerId="LiveId" clId="{DB42CA30-F96F-5333-A586-3BDD4A2736C7}" dt="2026-02-24T16:59:05.663" v="21"/>
        <pc:sldMkLst>
          <pc:docMk/>
          <pc:sldMk cId="0" sldId="257"/>
        </pc:sldMkLst>
        <pc:spChg chg="mod">
          <ac:chgData name="Susan Carter" userId="83b5f3d3ce15fea7" providerId="LiveId" clId="{DB42CA30-F96F-5333-A586-3BDD4A2736C7}" dt="2026-02-24T16:55:15.627" v="7" actId="114"/>
          <ac:spMkLst>
            <pc:docMk/>
            <pc:sldMk cId="0" sldId="257"/>
            <ac:spMk id="9" creationId="{00000000-0000-0000-0000-000000000000}"/>
          </ac:spMkLst>
        </pc:spChg>
        <pc:spChg chg="mod">
          <ac:chgData name="Susan Carter" userId="83b5f3d3ce15fea7" providerId="LiveId" clId="{DB42CA30-F96F-5333-A586-3BDD4A2736C7}" dt="2026-02-24T16:59:05.663" v="21"/>
          <ac:spMkLst>
            <pc:docMk/>
            <pc:sldMk cId="0" sldId="257"/>
            <ac:spMk id="12" creationId="{00000000-0000-0000-0000-000000000000}"/>
          </ac:spMkLst>
        </pc:spChg>
      </pc:sldChg>
      <pc:sldChg chg="modSp mod">
        <pc:chgData name="Susan Carter" userId="83b5f3d3ce15fea7" providerId="LiveId" clId="{DB42CA30-F96F-5333-A586-3BDD4A2736C7}" dt="2026-02-24T17:02:26.179" v="25" actId="20577"/>
        <pc:sldMkLst>
          <pc:docMk/>
          <pc:sldMk cId="0" sldId="258"/>
        </pc:sldMkLst>
        <pc:spChg chg="mod">
          <ac:chgData name="Susan Carter" userId="83b5f3d3ce15fea7" providerId="LiveId" clId="{DB42CA30-F96F-5333-A586-3BDD4A2736C7}" dt="2026-02-24T17:02:26.179" v="25" actId="20577"/>
          <ac:spMkLst>
            <pc:docMk/>
            <pc:sldMk cId="0" sldId="258"/>
            <ac:spMk id="6" creationId="{00000000-0000-0000-0000-000000000000}"/>
          </ac:spMkLst>
        </pc:spChg>
        <pc:spChg chg="mod">
          <ac:chgData name="Susan Carter" userId="83b5f3d3ce15fea7" providerId="LiveId" clId="{DB42CA30-F96F-5333-A586-3BDD4A2736C7}" dt="2026-02-24T16:58:16.665" v="20"/>
          <ac:spMkLst>
            <pc:docMk/>
            <pc:sldMk cId="0" sldId="258"/>
            <ac:spMk id="15" creationId="{00000000-0000-0000-0000-000000000000}"/>
          </ac:spMkLst>
        </pc:spChg>
      </pc:sldChg>
      <pc:sldChg chg="delSp modSp mod">
        <pc:chgData name="Susan Carter" userId="83b5f3d3ce15fea7" providerId="LiveId" clId="{DB42CA30-F96F-5333-A586-3BDD4A2736C7}" dt="2026-02-24T17:05:12.427" v="41" actId="20577"/>
        <pc:sldMkLst>
          <pc:docMk/>
          <pc:sldMk cId="0" sldId="260"/>
        </pc:sldMkLst>
        <pc:spChg chg="mod">
          <ac:chgData name="Susan Carter" userId="83b5f3d3ce15fea7" providerId="LiveId" clId="{DB42CA30-F96F-5333-A586-3BDD4A2736C7}" dt="2026-02-24T17:05:12.427" v="41" actId="20577"/>
          <ac:spMkLst>
            <pc:docMk/>
            <pc:sldMk cId="0" sldId="260"/>
            <ac:spMk id="14" creationId="{00000000-0000-0000-0000-000000000000}"/>
          </ac:spMkLst>
        </pc:spChg>
        <pc:spChg chg="del mod">
          <ac:chgData name="Susan Carter" userId="83b5f3d3ce15fea7" providerId="LiveId" clId="{DB42CA30-F96F-5333-A586-3BDD4A2736C7}" dt="2026-02-24T17:05:03.898" v="38" actId="478"/>
          <ac:spMkLst>
            <pc:docMk/>
            <pc:sldMk cId="0" sldId="260"/>
            <ac:spMk id="17" creationId="{BCB762AE-1C9A-4165-8E07-67EDDA11B0FE}"/>
          </ac:spMkLst>
        </pc:spChg>
        <pc:spChg chg="mod">
          <ac:chgData name="Susan Carter" userId="83b5f3d3ce15fea7" providerId="LiveId" clId="{DB42CA30-F96F-5333-A586-3BDD4A2736C7}" dt="2026-02-24T17:05:08.103" v="39"/>
          <ac:spMkLst>
            <pc:docMk/>
            <pc:sldMk cId="0" sldId="260"/>
            <ac:spMk id="18" creationId="{9522BA0A-4A27-71D6-A95E-43397C68B44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78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1D7DEB"/>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10000"/>
            </a:srgbClr>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1658660" y="1274683"/>
            <a:ext cx="11312962" cy="63635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341013"/>
            <a:ext cx="4961811" cy="620078"/>
          </a:xfrm>
          <a:prstGeom prst="rect">
            <a:avLst/>
          </a:prstGeom>
          <a:noFill/>
          <a:ln/>
        </p:spPr>
        <p:txBody>
          <a:bodyPr wrap="none" lIns="0" tIns="0" rIns="0" bIns="0" rtlCol="0" anchor="t"/>
          <a:lstStyle/>
          <a:p>
            <a:pPr marL="0" indent="0" algn="l">
              <a:lnSpc>
                <a:spcPts val="4850"/>
              </a:lnSpc>
              <a:buNone/>
            </a:pPr>
            <a:r>
              <a:rPr lang="en-US" sz="6000" spc="60" dirty="0">
                <a:solidFill>
                  <a:srgbClr val="1D7DEB"/>
                </a:solidFill>
                <a:latin typeface="Haettenschweiler" panose="020B0706040902060204" pitchFamily="34" charset="0"/>
                <a:ea typeface="Tallica Semi Bold" pitchFamily="34" charset="-122"/>
                <a:cs typeface="Tallica Semi Bold" pitchFamily="34" charset="-120"/>
              </a:rPr>
              <a:t>Theme Scriptures</a:t>
            </a:r>
            <a:endParaRPr lang="en-US" sz="6000" spc="60" dirty="0">
              <a:latin typeface="Haettenschweiler" panose="020B0706040902060204" pitchFamily="34" charset="0"/>
            </a:endParaRPr>
          </a:p>
        </p:txBody>
      </p:sp>
      <p:sp>
        <p:nvSpPr>
          <p:cNvPr id="4" name="Shape 1"/>
          <p:cNvSpPr/>
          <p:nvPr/>
        </p:nvSpPr>
        <p:spPr>
          <a:xfrm>
            <a:off x="793789" y="4268510"/>
            <a:ext cx="4215289" cy="3110627"/>
          </a:xfrm>
          <a:prstGeom prst="roundRect">
            <a:avLst>
              <a:gd name="adj" fmla="val 957"/>
            </a:avLst>
          </a:prstGeom>
          <a:solidFill>
            <a:srgbClr val="F2EEEE"/>
          </a:solidFill>
          <a:ln/>
        </p:spPr>
        <p:txBody>
          <a:bodyPr/>
          <a:lstStyle/>
          <a:p>
            <a:endParaRPr lang="en-US" dirty="0"/>
          </a:p>
        </p:txBody>
      </p:sp>
      <p:sp>
        <p:nvSpPr>
          <p:cNvPr id="5" name="Text 2"/>
          <p:cNvSpPr/>
          <p:nvPr/>
        </p:nvSpPr>
        <p:spPr>
          <a:xfrm>
            <a:off x="992148" y="4457105"/>
            <a:ext cx="2977039" cy="372070"/>
          </a:xfrm>
          <a:prstGeom prst="rect">
            <a:avLst/>
          </a:prstGeom>
          <a:noFill/>
          <a:ln/>
        </p:spPr>
        <p:txBody>
          <a:bodyPr wrap="none" lIns="0" tIns="0" rIns="0" bIns="0" rtlCol="0" anchor="t"/>
          <a:lstStyle/>
          <a:p>
            <a:pPr marL="0" indent="0" algn="l">
              <a:lnSpc>
                <a:spcPts val="2900"/>
              </a:lnSpc>
              <a:buNone/>
            </a:pPr>
            <a:r>
              <a:rPr lang="en-US" sz="4000" spc="60" dirty="0">
                <a:solidFill>
                  <a:srgbClr val="000003"/>
                </a:solidFill>
                <a:latin typeface="Haettenschweiler" panose="020B0706040902060204" pitchFamily="34" charset="0"/>
                <a:ea typeface="Tallica Semi Bold" pitchFamily="34" charset="-122"/>
                <a:cs typeface="Tallica Semi Bold" pitchFamily="34" charset="-120"/>
              </a:rPr>
              <a:t>Amos 3:7</a:t>
            </a:r>
            <a:endParaRPr lang="en-US" sz="4000" spc="60" dirty="0">
              <a:latin typeface="Haettenschweiler" panose="020B0706040902060204" pitchFamily="34" charset="0"/>
            </a:endParaRPr>
          </a:p>
        </p:txBody>
      </p:sp>
      <p:sp>
        <p:nvSpPr>
          <p:cNvPr id="6" name="Text 3"/>
          <p:cNvSpPr/>
          <p:nvPr/>
        </p:nvSpPr>
        <p:spPr>
          <a:xfrm>
            <a:off x="992148" y="4948238"/>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000003"/>
                </a:solidFill>
                <a:latin typeface="Heebo" pitchFamily="34" charset="0"/>
                <a:ea typeface="Heebo" pitchFamily="34" charset="-122"/>
                <a:cs typeface="Heebo" pitchFamily="34" charset="-120"/>
              </a:rPr>
              <a:t>Surely the Lord God does nothing, Unless He reveals His secret to His servants the prophets.</a:t>
            </a:r>
            <a:endParaRPr lang="en-US" sz="1550" dirty="0"/>
          </a:p>
        </p:txBody>
      </p:sp>
      <p:sp>
        <p:nvSpPr>
          <p:cNvPr id="7" name="Shape 4"/>
          <p:cNvSpPr/>
          <p:nvPr/>
        </p:nvSpPr>
        <p:spPr>
          <a:xfrm>
            <a:off x="5207437" y="4258747"/>
            <a:ext cx="4215408" cy="3110627"/>
          </a:xfrm>
          <a:prstGeom prst="roundRect">
            <a:avLst>
              <a:gd name="adj" fmla="val 957"/>
            </a:avLst>
          </a:prstGeom>
          <a:solidFill>
            <a:srgbClr val="F2EEEE"/>
          </a:solidFill>
          <a:ln/>
        </p:spPr>
        <p:txBody>
          <a:bodyPr/>
          <a:lstStyle/>
          <a:p>
            <a:endParaRPr lang="en-US" dirty="0"/>
          </a:p>
        </p:txBody>
      </p:sp>
      <p:sp>
        <p:nvSpPr>
          <p:cNvPr id="8" name="Text 5"/>
          <p:cNvSpPr/>
          <p:nvPr/>
        </p:nvSpPr>
        <p:spPr>
          <a:xfrm>
            <a:off x="5405795" y="4457105"/>
            <a:ext cx="2977039" cy="372070"/>
          </a:xfrm>
          <a:prstGeom prst="rect">
            <a:avLst/>
          </a:prstGeom>
          <a:noFill/>
          <a:ln/>
        </p:spPr>
        <p:txBody>
          <a:bodyPr wrap="none" lIns="0" tIns="0" rIns="0" bIns="0" rtlCol="0" anchor="t"/>
          <a:lstStyle/>
          <a:p>
            <a:pPr marL="0" indent="0" algn="l">
              <a:lnSpc>
                <a:spcPts val="2900"/>
              </a:lnSpc>
              <a:buNone/>
            </a:pPr>
            <a:r>
              <a:rPr lang="en-US" sz="4000" spc="60" dirty="0">
                <a:solidFill>
                  <a:srgbClr val="000003"/>
                </a:solidFill>
                <a:latin typeface="Haettenschweiler" panose="020B0706040902060204" pitchFamily="34" charset="0"/>
                <a:ea typeface="Tallica Semi Bold" pitchFamily="34" charset="-122"/>
                <a:cs typeface="Tallica Semi Bold" pitchFamily="34" charset="-120"/>
              </a:rPr>
              <a:t>Jeremiah 27:18a</a:t>
            </a:r>
            <a:endParaRPr lang="en-US" sz="4000" spc="60" dirty="0">
              <a:latin typeface="Haettenschweiler" panose="020B0706040902060204" pitchFamily="34" charset="0"/>
            </a:endParaRPr>
          </a:p>
        </p:txBody>
      </p:sp>
      <p:sp>
        <p:nvSpPr>
          <p:cNvPr id="9" name="Text 6"/>
          <p:cNvSpPr/>
          <p:nvPr/>
        </p:nvSpPr>
        <p:spPr>
          <a:xfrm>
            <a:off x="5405795" y="4948238"/>
            <a:ext cx="3818692" cy="1905238"/>
          </a:xfrm>
          <a:prstGeom prst="rect">
            <a:avLst/>
          </a:prstGeom>
          <a:noFill/>
          <a:ln/>
        </p:spPr>
        <p:txBody>
          <a:bodyPr wrap="square" lIns="0" tIns="0" rIns="0" bIns="0" rtlCol="0" anchor="t"/>
          <a:lstStyle/>
          <a:p>
            <a:pPr marL="0" indent="0" algn="l">
              <a:lnSpc>
                <a:spcPts val="2500"/>
              </a:lnSpc>
              <a:buNone/>
            </a:pPr>
            <a:r>
              <a:rPr lang="en-US" sz="1550" dirty="0">
                <a:solidFill>
                  <a:srgbClr val="000003"/>
                </a:solidFill>
                <a:latin typeface="Heebo" pitchFamily="34" charset="0"/>
                <a:ea typeface="Heebo" pitchFamily="34" charset="-122"/>
                <a:cs typeface="Heebo" pitchFamily="34" charset="-120"/>
              </a:rPr>
              <a:t>But if they are prophets, and if the word of the Lord is with them, let them now make intercession to the Lord of hosts, that the vessels which are left in the house of the Lord, in the house of the king of Judah, and at Jerusalem, do not go to Babylon.</a:t>
            </a:r>
            <a:endParaRPr lang="en-US" sz="1550" dirty="0"/>
          </a:p>
        </p:txBody>
      </p:sp>
      <p:sp>
        <p:nvSpPr>
          <p:cNvPr id="10" name="Shape 7"/>
          <p:cNvSpPr/>
          <p:nvPr/>
        </p:nvSpPr>
        <p:spPr>
          <a:xfrm>
            <a:off x="9621203" y="4258747"/>
            <a:ext cx="4215289" cy="3110627"/>
          </a:xfrm>
          <a:prstGeom prst="roundRect">
            <a:avLst>
              <a:gd name="adj" fmla="val 957"/>
            </a:avLst>
          </a:prstGeom>
          <a:solidFill>
            <a:srgbClr val="F2EEEE"/>
          </a:solidFill>
          <a:ln/>
        </p:spPr>
        <p:txBody>
          <a:bodyPr/>
          <a:lstStyle/>
          <a:p>
            <a:endParaRPr lang="en-US" dirty="0"/>
          </a:p>
        </p:txBody>
      </p:sp>
      <p:sp>
        <p:nvSpPr>
          <p:cNvPr id="11" name="Text 8"/>
          <p:cNvSpPr/>
          <p:nvPr/>
        </p:nvSpPr>
        <p:spPr>
          <a:xfrm>
            <a:off x="9819561" y="4457105"/>
            <a:ext cx="2977039" cy="372070"/>
          </a:xfrm>
          <a:prstGeom prst="rect">
            <a:avLst/>
          </a:prstGeom>
          <a:noFill/>
          <a:ln/>
        </p:spPr>
        <p:txBody>
          <a:bodyPr wrap="none" lIns="0" tIns="0" rIns="0" bIns="0" rtlCol="0" anchor="t"/>
          <a:lstStyle/>
          <a:p>
            <a:pPr marL="0" indent="0" algn="l">
              <a:lnSpc>
                <a:spcPts val="2900"/>
              </a:lnSpc>
              <a:buNone/>
            </a:pPr>
            <a:r>
              <a:rPr lang="en-US" sz="4000" spc="60" dirty="0">
                <a:solidFill>
                  <a:srgbClr val="000003"/>
                </a:solidFill>
                <a:latin typeface="Haettenschweiler" panose="020B0706040902060204" pitchFamily="34" charset="0"/>
                <a:ea typeface="Tallica Semi Bold" pitchFamily="34" charset="-122"/>
                <a:cs typeface="Tallica Semi Bold" pitchFamily="34" charset="-120"/>
              </a:rPr>
              <a:t>Ephesians 6:18,19</a:t>
            </a:r>
            <a:endParaRPr lang="en-US" sz="4000" spc="60" dirty="0">
              <a:latin typeface="Haettenschweiler" panose="020B0706040902060204" pitchFamily="34" charset="0"/>
            </a:endParaRPr>
          </a:p>
        </p:txBody>
      </p:sp>
      <p:sp>
        <p:nvSpPr>
          <p:cNvPr id="12" name="Text 9"/>
          <p:cNvSpPr/>
          <p:nvPr/>
        </p:nvSpPr>
        <p:spPr>
          <a:xfrm>
            <a:off x="9819561" y="4948238"/>
            <a:ext cx="3818573" cy="2222778"/>
          </a:xfrm>
          <a:prstGeom prst="rect">
            <a:avLst/>
          </a:prstGeom>
          <a:noFill/>
          <a:ln/>
        </p:spPr>
        <p:txBody>
          <a:bodyPr wrap="square" lIns="0" tIns="0" rIns="0" bIns="0" rtlCol="0" anchor="t"/>
          <a:lstStyle/>
          <a:p>
            <a:pPr>
              <a:lnSpc>
                <a:spcPts val="2500"/>
              </a:lnSpc>
            </a:pPr>
            <a:r>
              <a:rPr lang="en-US" sz="1550" dirty="0">
                <a:solidFill>
                  <a:srgbClr val="000003"/>
                </a:solidFill>
                <a:latin typeface="Heebo" pitchFamily="34" charset="0"/>
                <a:ea typeface="Heebo" pitchFamily="34" charset="-122"/>
                <a:cs typeface="Heebo" pitchFamily="34" charset="-120"/>
              </a:rPr>
              <a:t>Praying always with all prayer and supplication in the Spirit, being watchful to this end with all perseverance and supplication for all the saints</a:t>
            </a:r>
            <a:r>
              <a:rPr lang="en-US" sz="1600" spc="50" dirty="0">
                <a:solidFill>
                  <a:srgbClr val="000003"/>
                </a:solidFill>
                <a:latin typeface="Haettenschweiler" panose="020B0706040902060204" pitchFamily="34" charset="0"/>
                <a:ea typeface="Tallica Semi Bold" pitchFamily="34" charset="-122"/>
                <a:cs typeface="Tallica Semi Bold" pitchFamily="34" charset="-120"/>
              </a:rPr>
              <a:t> – </a:t>
            </a:r>
            <a:r>
              <a:rPr lang="en-US" sz="1550" dirty="0">
                <a:solidFill>
                  <a:srgbClr val="000003"/>
                </a:solidFill>
                <a:latin typeface="Heebo" pitchFamily="34" charset="0"/>
                <a:ea typeface="Heebo" pitchFamily="34" charset="-122"/>
                <a:cs typeface="Heebo" pitchFamily="34" charset="-120"/>
              </a:rPr>
              <a:t>and for me, that utterance may be given to me, that I may open my mouth boldly to make known the mystery of the gospel,</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02732"/>
            <a:ext cx="4961811" cy="620078"/>
          </a:xfrm>
          <a:prstGeom prst="rect">
            <a:avLst/>
          </a:prstGeom>
          <a:noFill/>
          <a:ln/>
        </p:spPr>
        <p:txBody>
          <a:bodyPr wrap="none" lIns="0" tIns="0" rIns="0" bIns="0" rtlCol="0" anchor="t"/>
          <a:lstStyle/>
          <a:p>
            <a:pPr marL="0" indent="0" algn="l">
              <a:lnSpc>
                <a:spcPts val="4850"/>
              </a:lnSpc>
              <a:buNone/>
            </a:pPr>
            <a:r>
              <a:rPr lang="en-US" sz="4800" dirty="0">
                <a:solidFill>
                  <a:srgbClr val="1D7DEB"/>
                </a:solidFill>
                <a:latin typeface="Haettenschweiler" panose="020B0706040902060204" pitchFamily="34" charset="0"/>
                <a:ea typeface="Tallica Semi Bold" pitchFamily="34" charset="-122"/>
                <a:cs typeface="Tallica Semi Bold" pitchFamily="34" charset="-120"/>
              </a:rPr>
              <a:t>Why Pray for the Prophets?</a:t>
            </a:r>
            <a:endParaRPr lang="en-US" sz="4800" dirty="0">
              <a:latin typeface="Haettenschweiler" panose="020B0706040902060204" pitchFamily="34" charset="0"/>
            </a:endParaRPr>
          </a:p>
        </p:txBody>
      </p:sp>
      <p:sp>
        <p:nvSpPr>
          <p:cNvPr id="4" name="Shape 1"/>
          <p:cNvSpPr/>
          <p:nvPr/>
        </p:nvSpPr>
        <p:spPr>
          <a:xfrm>
            <a:off x="793790" y="1820466"/>
            <a:ext cx="446484" cy="446484"/>
          </a:xfrm>
          <a:prstGeom prst="roundRect">
            <a:avLst>
              <a:gd name="adj" fmla="val 6668"/>
            </a:avLst>
          </a:prstGeom>
          <a:solidFill>
            <a:srgbClr val="F2EEEE"/>
          </a:solidFill>
          <a:ln/>
        </p:spPr>
        <p:txBody>
          <a:bodyPr/>
          <a:lstStyle/>
          <a:p>
            <a:endParaRPr lang="en-US"/>
          </a:p>
        </p:txBody>
      </p:sp>
      <p:sp>
        <p:nvSpPr>
          <p:cNvPr id="5" name="Text 2"/>
          <p:cNvSpPr/>
          <p:nvPr/>
        </p:nvSpPr>
        <p:spPr>
          <a:xfrm>
            <a:off x="868204" y="1914825"/>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000003"/>
                </a:solidFill>
                <a:latin typeface="Haettenschweiler" panose="020B0706040902060204" pitchFamily="34" charset="0"/>
                <a:ea typeface="Tallica Semi Bold" pitchFamily="34" charset="-122"/>
                <a:cs typeface="Tallica Semi Bold" pitchFamily="34" charset="-120"/>
              </a:rPr>
              <a:t>1</a:t>
            </a:r>
            <a:endParaRPr lang="en-US" sz="2800" dirty="0">
              <a:latin typeface="Haettenschweiler" panose="020B0706040902060204" pitchFamily="34" charset="0"/>
            </a:endParaRPr>
          </a:p>
        </p:txBody>
      </p:sp>
      <p:sp>
        <p:nvSpPr>
          <p:cNvPr id="6" name="Text 3"/>
          <p:cNvSpPr/>
          <p:nvPr/>
        </p:nvSpPr>
        <p:spPr>
          <a:xfrm>
            <a:off x="1438632" y="1857613"/>
            <a:ext cx="5439370" cy="372070"/>
          </a:xfrm>
          <a:prstGeom prst="rect">
            <a:avLst/>
          </a:prstGeom>
          <a:noFill/>
          <a:ln/>
        </p:spPr>
        <p:txBody>
          <a:bodyPr wrap="none" lIns="0" tIns="0" rIns="0" bIns="0" rtlCol="0" anchor="t"/>
          <a:lstStyle/>
          <a:p>
            <a:pPr marL="0" indent="0" algn="l">
              <a:lnSpc>
                <a:spcPts val="2900"/>
              </a:lnSpc>
              <a:buNone/>
            </a:pPr>
            <a:r>
              <a:rPr lang="en-US" sz="3200" spc="50" dirty="0">
                <a:solidFill>
                  <a:srgbClr val="000003"/>
                </a:solidFill>
                <a:latin typeface="Haettenschweiler" panose="020B0706040902060204" pitchFamily="34" charset="0"/>
                <a:ea typeface="Tallica Semi Bold" pitchFamily="34" charset="-122"/>
                <a:cs typeface="Tallica Semi Bold" pitchFamily="34" charset="-120"/>
              </a:rPr>
              <a:t>We value the Word of the Lord – Matthew 4:4</a:t>
            </a:r>
            <a:endParaRPr lang="en-US" sz="3200" spc="50" dirty="0">
              <a:latin typeface="Haettenschweiler" panose="020B0706040902060204" pitchFamily="34" charset="0"/>
            </a:endParaRPr>
          </a:p>
        </p:txBody>
      </p:sp>
      <p:sp>
        <p:nvSpPr>
          <p:cNvPr id="7" name="Shape 4"/>
          <p:cNvSpPr/>
          <p:nvPr/>
        </p:nvSpPr>
        <p:spPr>
          <a:xfrm>
            <a:off x="793790" y="2663785"/>
            <a:ext cx="446484" cy="446484"/>
          </a:xfrm>
          <a:prstGeom prst="roundRect">
            <a:avLst>
              <a:gd name="adj" fmla="val 6668"/>
            </a:avLst>
          </a:prstGeom>
          <a:solidFill>
            <a:srgbClr val="F2EEEE"/>
          </a:solidFill>
          <a:ln/>
        </p:spPr>
        <p:txBody>
          <a:bodyPr/>
          <a:lstStyle/>
          <a:p>
            <a:endParaRPr lang="en-US"/>
          </a:p>
        </p:txBody>
      </p:sp>
      <p:sp>
        <p:nvSpPr>
          <p:cNvPr id="8" name="Text 5"/>
          <p:cNvSpPr/>
          <p:nvPr/>
        </p:nvSpPr>
        <p:spPr>
          <a:xfrm>
            <a:off x="868204" y="2758144"/>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000003"/>
                </a:solidFill>
                <a:latin typeface="Haettenschweiler" panose="020B0706040902060204" pitchFamily="34" charset="0"/>
                <a:ea typeface="Tallica Semi Bold" pitchFamily="34" charset="-122"/>
                <a:cs typeface="Tallica Semi Bold" pitchFamily="34" charset="-120"/>
              </a:rPr>
              <a:t>2</a:t>
            </a:r>
            <a:endParaRPr lang="en-US" sz="2800" dirty="0">
              <a:latin typeface="Haettenschweiler" panose="020B0706040902060204" pitchFamily="34" charset="0"/>
            </a:endParaRPr>
          </a:p>
        </p:txBody>
      </p:sp>
      <p:sp>
        <p:nvSpPr>
          <p:cNvPr id="9" name="Text 6"/>
          <p:cNvSpPr/>
          <p:nvPr/>
        </p:nvSpPr>
        <p:spPr>
          <a:xfrm>
            <a:off x="1438632" y="2700933"/>
            <a:ext cx="4805839" cy="372070"/>
          </a:xfrm>
          <a:prstGeom prst="rect">
            <a:avLst/>
          </a:prstGeom>
          <a:noFill/>
          <a:ln/>
        </p:spPr>
        <p:txBody>
          <a:bodyPr wrap="none" lIns="0" tIns="0" rIns="0" bIns="0" rtlCol="0" anchor="t"/>
          <a:lstStyle/>
          <a:p>
            <a:pPr marL="0" indent="0" algn="l">
              <a:lnSpc>
                <a:spcPts val="2900"/>
              </a:lnSpc>
              <a:buNone/>
            </a:pPr>
            <a:r>
              <a:rPr lang="en-US" sz="3200" spc="50" dirty="0">
                <a:solidFill>
                  <a:srgbClr val="000003"/>
                </a:solidFill>
                <a:latin typeface="Haettenschweiler" panose="020B0706040902060204" pitchFamily="34" charset="0"/>
                <a:ea typeface="Tallica Semi Bold" pitchFamily="34" charset="-122"/>
                <a:cs typeface="Tallica Semi Bold" pitchFamily="34" charset="-120"/>
              </a:rPr>
              <a:t>We value the Word &amp; Spirit Model – Acts 13:1-3</a:t>
            </a:r>
            <a:endParaRPr lang="en-US" sz="3200" spc="50" dirty="0">
              <a:latin typeface="Haettenschweiler" panose="020B0706040902060204" pitchFamily="34" charset="0"/>
            </a:endParaRPr>
          </a:p>
        </p:txBody>
      </p:sp>
      <p:sp>
        <p:nvSpPr>
          <p:cNvPr id="10" name="Shape 7"/>
          <p:cNvSpPr/>
          <p:nvPr/>
        </p:nvSpPr>
        <p:spPr>
          <a:xfrm>
            <a:off x="793790" y="3507105"/>
            <a:ext cx="446484" cy="446484"/>
          </a:xfrm>
          <a:prstGeom prst="roundRect">
            <a:avLst>
              <a:gd name="adj" fmla="val 6668"/>
            </a:avLst>
          </a:prstGeom>
          <a:solidFill>
            <a:srgbClr val="F2EEEE"/>
          </a:solidFill>
          <a:ln/>
        </p:spPr>
        <p:txBody>
          <a:bodyPr/>
          <a:lstStyle/>
          <a:p>
            <a:endParaRPr lang="en-US"/>
          </a:p>
        </p:txBody>
      </p:sp>
      <p:sp>
        <p:nvSpPr>
          <p:cNvPr id="11" name="Text 8"/>
          <p:cNvSpPr/>
          <p:nvPr/>
        </p:nvSpPr>
        <p:spPr>
          <a:xfrm>
            <a:off x="868204" y="3601464"/>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000003"/>
                </a:solidFill>
                <a:latin typeface="Haettenschweiler" panose="020B0706040902060204" pitchFamily="34" charset="0"/>
                <a:ea typeface="Tallica Semi Bold" pitchFamily="34" charset="-122"/>
                <a:cs typeface="Tallica Semi Bold" pitchFamily="34" charset="-120"/>
              </a:rPr>
              <a:t>3</a:t>
            </a:r>
            <a:endParaRPr lang="en-US" sz="2800" dirty="0">
              <a:latin typeface="Haettenschweiler" panose="020B0706040902060204" pitchFamily="34" charset="0"/>
            </a:endParaRPr>
          </a:p>
        </p:txBody>
      </p:sp>
      <p:sp>
        <p:nvSpPr>
          <p:cNvPr id="12" name="Text 9"/>
          <p:cNvSpPr/>
          <p:nvPr/>
        </p:nvSpPr>
        <p:spPr>
          <a:xfrm>
            <a:off x="1438632" y="3544252"/>
            <a:ext cx="4181475" cy="372070"/>
          </a:xfrm>
          <a:prstGeom prst="rect">
            <a:avLst/>
          </a:prstGeom>
          <a:noFill/>
          <a:ln/>
        </p:spPr>
        <p:txBody>
          <a:bodyPr wrap="none" lIns="0" tIns="0" rIns="0" bIns="0" rtlCol="0" anchor="t"/>
          <a:lstStyle/>
          <a:p>
            <a:pPr marL="0" indent="0" algn="l">
              <a:lnSpc>
                <a:spcPts val="2900"/>
              </a:lnSpc>
              <a:buNone/>
            </a:pPr>
            <a:r>
              <a:rPr lang="en-US" sz="3200" spc="50" dirty="0">
                <a:solidFill>
                  <a:srgbClr val="000003"/>
                </a:solidFill>
                <a:latin typeface="Haettenschweiler" panose="020B0706040902060204" pitchFamily="34" charset="0"/>
                <a:ea typeface="Tallica Semi Bold" pitchFamily="34" charset="-122"/>
                <a:cs typeface="Tallica Semi Bold" pitchFamily="34" charset="-120"/>
              </a:rPr>
              <a:t>Due to Spiritual Warfare – Ephesians 6:12</a:t>
            </a:r>
            <a:endParaRPr lang="en-US" sz="3200" spc="50" dirty="0">
              <a:latin typeface="Haettenschweiler" panose="020B0706040902060204" pitchFamily="34" charset="0"/>
            </a:endParaRPr>
          </a:p>
        </p:txBody>
      </p:sp>
      <p:sp>
        <p:nvSpPr>
          <p:cNvPr id="13" name="Shape 10"/>
          <p:cNvSpPr/>
          <p:nvPr/>
        </p:nvSpPr>
        <p:spPr>
          <a:xfrm>
            <a:off x="793790" y="4393289"/>
            <a:ext cx="446484" cy="446484"/>
          </a:xfrm>
          <a:prstGeom prst="roundRect">
            <a:avLst>
              <a:gd name="adj" fmla="val 6668"/>
            </a:avLst>
          </a:prstGeom>
          <a:solidFill>
            <a:srgbClr val="F2EEEE"/>
          </a:solidFill>
          <a:ln/>
        </p:spPr>
        <p:txBody>
          <a:bodyPr/>
          <a:lstStyle/>
          <a:p>
            <a:endParaRPr lang="en-US" dirty="0"/>
          </a:p>
        </p:txBody>
      </p:sp>
      <p:sp>
        <p:nvSpPr>
          <p:cNvPr id="14" name="Text 11"/>
          <p:cNvSpPr/>
          <p:nvPr/>
        </p:nvSpPr>
        <p:spPr>
          <a:xfrm>
            <a:off x="868204" y="4487648"/>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000003"/>
                </a:solidFill>
                <a:latin typeface="Haettenschweiler" panose="020B0706040902060204" pitchFamily="34" charset="0"/>
                <a:ea typeface="Tallica Semi Bold" pitchFamily="34" charset="-122"/>
                <a:cs typeface="Tallica Semi Bold" pitchFamily="34" charset="-120"/>
              </a:rPr>
              <a:t>4</a:t>
            </a:r>
            <a:endParaRPr lang="en-US" sz="2800" dirty="0">
              <a:latin typeface="Haettenschweiler" panose="020B0706040902060204" pitchFamily="34" charset="0"/>
            </a:endParaRPr>
          </a:p>
        </p:txBody>
      </p:sp>
      <p:sp>
        <p:nvSpPr>
          <p:cNvPr id="15" name="Text 12"/>
          <p:cNvSpPr/>
          <p:nvPr/>
        </p:nvSpPr>
        <p:spPr>
          <a:xfrm>
            <a:off x="1438632" y="4387572"/>
            <a:ext cx="4585573" cy="372070"/>
          </a:xfrm>
          <a:prstGeom prst="rect">
            <a:avLst/>
          </a:prstGeom>
          <a:noFill/>
          <a:ln/>
        </p:spPr>
        <p:txBody>
          <a:bodyPr wrap="none" lIns="0" tIns="0" rIns="0" bIns="0" rtlCol="0" anchor="t"/>
          <a:lstStyle/>
          <a:p>
            <a:pPr>
              <a:lnSpc>
                <a:spcPts val="2900"/>
              </a:lnSpc>
            </a:pPr>
            <a:r>
              <a:rPr lang="en-US" sz="3200" spc="50" dirty="0">
                <a:solidFill>
                  <a:srgbClr val="000003"/>
                </a:solidFill>
                <a:latin typeface="Haettenschweiler" panose="020B0706040902060204" pitchFamily="34" charset="0"/>
                <a:ea typeface="Tallica Semi Bold" pitchFamily="34" charset="-122"/>
                <a:cs typeface="Tallica Semi Bold" pitchFamily="34" charset="-120"/>
              </a:rPr>
              <a:t>Note the Devil’s Schemes – 2 Corinthians 2:11</a:t>
            </a:r>
            <a:endParaRPr lang="en-US" sz="3200" spc="50" dirty="0">
              <a:latin typeface="Haettenschweiler" panose="020B0706040902060204" pitchFamily="34" charset="0"/>
            </a:endParaRPr>
          </a:p>
        </p:txBody>
      </p:sp>
      <p:sp>
        <p:nvSpPr>
          <p:cNvPr id="16" name="Shape 13"/>
          <p:cNvSpPr/>
          <p:nvPr/>
        </p:nvSpPr>
        <p:spPr>
          <a:xfrm>
            <a:off x="793790" y="5193744"/>
            <a:ext cx="446484" cy="446484"/>
          </a:xfrm>
          <a:prstGeom prst="roundRect">
            <a:avLst>
              <a:gd name="adj" fmla="val 6668"/>
            </a:avLst>
          </a:prstGeom>
          <a:solidFill>
            <a:srgbClr val="F2EEEE"/>
          </a:solidFill>
          <a:ln/>
        </p:spPr>
        <p:txBody>
          <a:bodyPr/>
          <a:lstStyle/>
          <a:p>
            <a:endParaRPr lang="en-US"/>
          </a:p>
        </p:txBody>
      </p:sp>
      <p:sp>
        <p:nvSpPr>
          <p:cNvPr id="17" name="Text 14"/>
          <p:cNvSpPr/>
          <p:nvPr/>
        </p:nvSpPr>
        <p:spPr>
          <a:xfrm>
            <a:off x="868204" y="5288103"/>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000003"/>
                </a:solidFill>
                <a:latin typeface="Haettenschweiler" panose="020B0706040902060204" pitchFamily="34" charset="0"/>
                <a:ea typeface="Tallica Semi Bold" pitchFamily="34" charset="-122"/>
                <a:cs typeface="Tallica Semi Bold" pitchFamily="34" charset="-120"/>
              </a:rPr>
              <a:t>5</a:t>
            </a:r>
            <a:endParaRPr lang="en-US" sz="2800" dirty="0">
              <a:latin typeface="Haettenschweiler" panose="020B0706040902060204" pitchFamily="34" charset="0"/>
            </a:endParaRPr>
          </a:p>
        </p:txBody>
      </p:sp>
      <p:sp>
        <p:nvSpPr>
          <p:cNvPr id="18" name="Text 15"/>
          <p:cNvSpPr/>
          <p:nvPr/>
        </p:nvSpPr>
        <p:spPr>
          <a:xfrm>
            <a:off x="1438632" y="5230892"/>
            <a:ext cx="4183142" cy="372070"/>
          </a:xfrm>
          <a:prstGeom prst="rect">
            <a:avLst/>
          </a:prstGeom>
          <a:noFill/>
          <a:ln/>
        </p:spPr>
        <p:txBody>
          <a:bodyPr wrap="none" lIns="0" tIns="0" rIns="0" bIns="0" rtlCol="0" anchor="t"/>
          <a:lstStyle/>
          <a:p>
            <a:pPr marL="0" indent="0" algn="l">
              <a:lnSpc>
                <a:spcPts val="2900"/>
              </a:lnSpc>
              <a:buNone/>
            </a:pPr>
            <a:r>
              <a:rPr lang="en-US" sz="3200" spc="50" dirty="0">
                <a:solidFill>
                  <a:srgbClr val="000003"/>
                </a:solidFill>
                <a:latin typeface="Haettenschweiler" panose="020B0706040902060204" pitchFamily="34" charset="0"/>
                <a:ea typeface="Tallica Semi Bold" pitchFamily="34" charset="-122"/>
                <a:cs typeface="Tallica Semi Bold" pitchFamily="34" charset="-120"/>
              </a:rPr>
              <a:t>Where there is No Vision – Proverbs 29:8</a:t>
            </a:r>
            <a:endParaRPr lang="en-US" sz="3200" spc="50" dirty="0">
              <a:latin typeface="Haettenschweiler" panose="020B0706040902060204" pitchFamily="34" charset="0"/>
            </a:endParaRPr>
          </a:p>
        </p:txBody>
      </p:sp>
      <p:sp>
        <p:nvSpPr>
          <p:cNvPr id="19" name="Shape 16"/>
          <p:cNvSpPr/>
          <p:nvPr/>
        </p:nvSpPr>
        <p:spPr>
          <a:xfrm>
            <a:off x="793790" y="6037064"/>
            <a:ext cx="446484" cy="446484"/>
          </a:xfrm>
          <a:prstGeom prst="roundRect">
            <a:avLst>
              <a:gd name="adj" fmla="val 6668"/>
            </a:avLst>
          </a:prstGeom>
          <a:solidFill>
            <a:srgbClr val="F2EEEE"/>
          </a:solidFill>
          <a:ln/>
        </p:spPr>
        <p:txBody>
          <a:bodyPr/>
          <a:lstStyle/>
          <a:p>
            <a:endParaRPr lang="en-US"/>
          </a:p>
        </p:txBody>
      </p:sp>
      <p:sp>
        <p:nvSpPr>
          <p:cNvPr id="20" name="Text 17"/>
          <p:cNvSpPr/>
          <p:nvPr/>
        </p:nvSpPr>
        <p:spPr>
          <a:xfrm>
            <a:off x="868204" y="6131423"/>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000003"/>
                </a:solidFill>
                <a:latin typeface="Haettenschweiler" panose="020B0706040902060204" pitchFamily="34" charset="0"/>
                <a:ea typeface="Tallica Semi Bold" pitchFamily="34" charset="-122"/>
                <a:cs typeface="Tallica Semi Bold" pitchFamily="34" charset="-120"/>
              </a:rPr>
              <a:t>6</a:t>
            </a:r>
            <a:endParaRPr lang="en-US" sz="2800" dirty="0">
              <a:latin typeface="Haettenschweiler" panose="020B0706040902060204" pitchFamily="34" charset="0"/>
            </a:endParaRPr>
          </a:p>
        </p:txBody>
      </p:sp>
      <p:sp>
        <p:nvSpPr>
          <p:cNvPr id="21" name="Text 18"/>
          <p:cNvSpPr/>
          <p:nvPr/>
        </p:nvSpPr>
        <p:spPr>
          <a:xfrm>
            <a:off x="1438632" y="6074212"/>
            <a:ext cx="5439370" cy="372070"/>
          </a:xfrm>
          <a:prstGeom prst="rect">
            <a:avLst/>
          </a:prstGeom>
          <a:noFill/>
          <a:ln/>
        </p:spPr>
        <p:txBody>
          <a:bodyPr wrap="none" lIns="0" tIns="0" rIns="0" bIns="0" rtlCol="0" anchor="t"/>
          <a:lstStyle/>
          <a:p>
            <a:pPr marL="0" indent="0" algn="l">
              <a:lnSpc>
                <a:spcPts val="2900"/>
              </a:lnSpc>
              <a:buNone/>
            </a:pPr>
            <a:r>
              <a:rPr lang="en-US" sz="3200" spc="50" dirty="0">
                <a:solidFill>
                  <a:srgbClr val="000003"/>
                </a:solidFill>
                <a:latin typeface="Haettenschweiler" panose="020B0706040902060204" pitchFamily="34" charset="0"/>
                <a:ea typeface="Tallica Semi Bold" pitchFamily="34" charset="-122"/>
                <a:cs typeface="Tallica Semi Bold" pitchFamily="34" charset="-120"/>
              </a:rPr>
              <a:t>Extra Sensitive by Gifting and Nature – Proverbs 18:14</a:t>
            </a:r>
            <a:endParaRPr lang="en-US" sz="3200" spc="50" dirty="0">
              <a:latin typeface="Haettenschweiler" panose="020B0706040902060204" pitchFamily="34" charset="0"/>
            </a:endParaRPr>
          </a:p>
        </p:txBody>
      </p:sp>
      <p:sp>
        <p:nvSpPr>
          <p:cNvPr id="22" name="Shape 19"/>
          <p:cNvSpPr/>
          <p:nvPr/>
        </p:nvSpPr>
        <p:spPr>
          <a:xfrm>
            <a:off x="793790" y="6880384"/>
            <a:ext cx="446484" cy="446484"/>
          </a:xfrm>
          <a:prstGeom prst="roundRect">
            <a:avLst>
              <a:gd name="adj" fmla="val 6668"/>
            </a:avLst>
          </a:prstGeom>
          <a:solidFill>
            <a:srgbClr val="F2EEEE"/>
          </a:solidFill>
          <a:ln/>
        </p:spPr>
        <p:txBody>
          <a:bodyPr/>
          <a:lstStyle/>
          <a:p>
            <a:endParaRPr lang="en-US"/>
          </a:p>
        </p:txBody>
      </p:sp>
      <p:sp>
        <p:nvSpPr>
          <p:cNvPr id="23" name="Text 20"/>
          <p:cNvSpPr/>
          <p:nvPr/>
        </p:nvSpPr>
        <p:spPr>
          <a:xfrm>
            <a:off x="868204" y="6974743"/>
            <a:ext cx="297656" cy="372070"/>
          </a:xfrm>
          <a:prstGeom prst="rect">
            <a:avLst/>
          </a:prstGeom>
          <a:noFill/>
          <a:ln/>
        </p:spPr>
        <p:txBody>
          <a:bodyPr wrap="none" lIns="0" tIns="0" rIns="0" bIns="0" rtlCol="0" anchor="t"/>
          <a:lstStyle/>
          <a:p>
            <a:pPr marL="0" indent="0" algn="ctr">
              <a:lnSpc>
                <a:spcPts val="2300"/>
              </a:lnSpc>
              <a:buNone/>
            </a:pPr>
            <a:r>
              <a:rPr lang="en-US" sz="2800" dirty="0">
                <a:solidFill>
                  <a:srgbClr val="000003"/>
                </a:solidFill>
                <a:latin typeface="Haettenschweiler" panose="020B0706040902060204" pitchFamily="34" charset="0"/>
                <a:ea typeface="Tallica Semi Bold" pitchFamily="34" charset="-122"/>
                <a:cs typeface="Tallica Semi Bold" pitchFamily="34" charset="-120"/>
              </a:rPr>
              <a:t>7</a:t>
            </a:r>
            <a:endParaRPr lang="en-US" sz="2800" dirty="0">
              <a:latin typeface="Haettenschweiler" panose="020B0706040902060204" pitchFamily="34" charset="0"/>
            </a:endParaRPr>
          </a:p>
        </p:txBody>
      </p:sp>
      <p:sp>
        <p:nvSpPr>
          <p:cNvPr id="24" name="Text 21"/>
          <p:cNvSpPr/>
          <p:nvPr/>
        </p:nvSpPr>
        <p:spPr>
          <a:xfrm>
            <a:off x="1438632" y="6917531"/>
            <a:ext cx="4510445" cy="372070"/>
          </a:xfrm>
          <a:prstGeom prst="rect">
            <a:avLst/>
          </a:prstGeom>
          <a:noFill/>
          <a:ln/>
        </p:spPr>
        <p:txBody>
          <a:bodyPr wrap="none" lIns="0" tIns="0" rIns="0" bIns="0" rtlCol="0" anchor="t"/>
          <a:lstStyle/>
          <a:p>
            <a:pPr marL="0" indent="0" algn="l">
              <a:lnSpc>
                <a:spcPts val="2900"/>
              </a:lnSpc>
              <a:buNone/>
            </a:pPr>
            <a:r>
              <a:rPr lang="en-US" sz="3200" spc="50" dirty="0">
                <a:solidFill>
                  <a:srgbClr val="000003"/>
                </a:solidFill>
                <a:latin typeface="Haettenschweiler" panose="020B0706040902060204" pitchFamily="34" charset="0"/>
                <a:ea typeface="Tallica Semi Bold" pitchFamily="34" charset="-122"/>
                <a:cs typeface="Tallica Semi Bold" pitchFamily="34" charset="-120"/>
              </a:rPr>
              <a:t>We value the Breaker Anointing – Micah 2:13</a:t>
            </a:r>
            <a:endParaRPr lang="en-US" sz="3200" spc="50" dirty="0">
              <a:latin typeface="Haettenschweiler" panose="020B070604090206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4325779"/>
            <a:ext cx="5764173" cy="1118711"/>
          </a:xfrm>
          <a:prstGeom prst="rect">
            <a:avLst/>
          </a:prstGeom>
          <a:noFill/>
          <a:ln/>
        </p:spPr>
        <p:txBody>
          <a:bodyPr wrap="none" lIns="0" tIns="0" rIns="0" bIns="0" rtlCol="0" anchor="t"/>
          <a:lstStyle/>
          <a:p>
            <a:pPr marL="0" indent="0" algn="l">
              <a:lnSpc>
                <a:spcPts val="9750"/>
              </a:lnSpc>
              <a:buNone/>
            </a:pPr>
            <a:r>
              <a:rPr lang="en-US" sz="8000" spc="40" dirty="0">
                <a:solidFill>
                  <a:srgbClr val="1D7DEB"/>
                </a:solidFill>
                <a:latin typeface="Haettenschweiler" panose="020B0706040902060204" pitchFamily="34" charset="0"/>
                <a:ea typeface="Tallica Semi Bold" pitchFamily="34" charset="-122"/>
                <a:cs typeface="Tallica Semi Bold" pitchFamily="34" charset="-120"/>
              </a:rPr>
              <a:t>10 Day Prayer Guide</a:t>
            </a:r>
            <a:endParaRPr lang="en-US" sz="8000" spc="40" dirty="0">
              <a:latin typeface="Haettenschweiler" panose="020B0706040902060204" pitchFamily="34" charset="0"/>
            </a:endParaRPr>
          </a:p>
        </p:txBody>
      </p:sp>
      <p:sp>
        <p:nvSpPr>
          <p:cNvPr id="4" name="Text 1"/>
          <p:cNvSpPr/>
          <p:nvPr/>
        </p:nvSpPr>
        <p:spPr>
          <a:xfrm>
            <a:off x="793790" y="5764530"/>
            <a:ext cx="4961811" cy="620078"/>
          </a:xfrm>
          <a:prstGeom prst="rect">
            <a:avLst/>
          </a:prstGeom>
          <a:noFill/>
          <a:ln/>
        </p:spPr>
        <p:txBody>
          <a:bodyPr wrap="none" lIns="0" tIns="0" rIns="0" bIns="0" rtlCol="0" anchor="t"/>
          <a:lstStyle/>
          <a:p>
            <a:pPr marL="0" indent="0" algn="l">
              <a:lnSpc>
                <a:spcPts val="4850"/>
              </a:lnSpc>
              <a:buNone/>
            </a:pPr>
            <a:r>
              <a:rPr lang="en-US" sz="4800" spc="50" dirty="0">
                <a:solidFill>
                  <a:srgbClr val="1D7DEB"/>
                </a:solidFill>
                <a:latin typeface="Haettenschweiler" panose="020B0706040902060204" pitchFamily="34" charset="0"/>
                <a:ea typeface="Tallica Semi Bold" pitchFamily="34" charset="-122"/>
                <a:cs typeface="Tallica Semi Bold" pitchFamily="34" charset="-120"/>
              </a:rPr>
              <a:t>Focus </a:t>
            </a:r>
            <a:r>
              <a:rPr lang="en-US" sz="3200" spc="50" dirty="0">
                <a:solidFill>
                  <a:srgbClr val="1D7DEB"/>
                </a:solidFill>
                <a:latin typeface="Haettenschweiler" panose="020B0706040902060204" pitchFamily="34" charset="0"/>
                <a:ea typeface="Tallica Semi Bold" pitchFamily="34" charset="-122"/>
                <a:cs typeface="Tallica Semi Bold" pitchFamily="34" charset="-120"/>
              </a:rPr>
              <a:t>•</a:t>
            </a:r>
            <a:r>
              <a:rPr lang="en-US" sz="4800" spc="50" dirty="0">
                <a:solidFill>
                  <a:srgbClr val="1D7DEB"/>
                </a:solidFill>
                <a:latin typeface="Haettenschweiler" panose="020B0706040902060204" pitchFamily="34" charset="0"/>
                <a:ea typeface="Tallica Semi Bold" pitchFamily="34" charset="-122"/>
                <a:cs typeface="Tallica Semi Bold" pitchFamily="34" charset="-120"/>
              </a:rPr>
              <a:t> Scripture </a:t>
            </a:r>
            <a:r>
              <a:rPr lang="en-US" sz="3200" spc="50" dirty="0">
                <a:solidFill>
                  <a:srgbClr val="1D7DEB"/>
                </a:solidFill>
                <a:latin typeface="Haettenschweiler" panose="020B0706040902060204" pitchFamily="34" charset="0"/>
                <a:ea typeface="Tallica Semi Bold" pitchFamily="34" charset="-122"/>
                <a:cs typeface="Tallica Semi Bold" pitchFamily="34" charset="-120"/>
              </a:rPr>
              <a:t>•</a:t>
            </a:r>
            <a:r>
              <a:rPr lang="en-US" sz="4800" spc="50" dirty="0">
                <a:solidFill>
                  <a:srgbClr val="1D7DEB"/>
                </a:solidFill>
                <a:latin typeface="Haettenschweiler" panose="020B0706040902060204" pitchFamily="34" charset="0"/>
                <a:ea typeface="Tallica Semi Bold" pitchFamily="34" charset="-122"/>
                <a:cs typeface="Tallica Semi Bold" pitchFamily="34" charset="-120"/>
              </a:rPr>
              <a:t> Prayer</a:t>
            </a:r>
            <a:endParaRPr lang="en-US" sz="4800" spc="50" dirty="0">
              <a:latin typeface="Haettenschweiler" panose="020B0706040902060204" pitchFamily="34" charset="0"/>
            </a:endParaRPr>
          </a:p>
        </p:txBody>
      </p:sp>
      <p:sp>
        <p:nvSpPr>
          <p:cNvPr id="5" name="Text 2"/>
          <p:cNvSpPr/>
          <p:nvPr/>
        </p:nvSpPr>
        <p:spPr>
          <a:xfrm>
            <a:off x="7970639" y="3509724"/>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1:</a:t>
            </a:r>
            <a:r>
              <a:rPr lang="en-US" sz="1550" dirty="0">
                <a:solidFill>
                  <a:srgbClr val="000003"/>
                </a:solidFill>
                <a:latin typeface="Heebo" pitchFamily="34" charset="0"/>
                <a:ea typeface="Heebo" pitchFamily="34" charset="-122"/>
                <a:cs typeface="Heebo" pitchFamily="34" charset="-120"/>
              </a:rPr>
              <a:t> Pray for Purity and Integrity</a:t>
            </a:r>
            <a:endParaRPr lang="en-US" sz="1550" dirty="0"/>
          </a:p>
        </p:txBody>
      </p:sp>
      <p:sp>
        <p:nvSpPr>
          <p:cNvPr id="6" name="Text 3"/>
          <p:cNvSpPr/>
          <p:nvPr/>
        </p:nvSpPr>
        <p:spPr>
          <a:xfrm>
            <a:off x="7970639" y="3896678"/>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2:</a:t>
            </a:r>
            <a:r>
              <a:rPr lang="en-US" sz="1550" dirty="0">
                <a:solidFill>
                  <a:srgbClr val="000003"/>
                </a:solidFill>
                <a:latin typeface="Heebo" pitchFamily="34" charset="0"/>
                <a:ea typeface="Heebo" pitchFamily="34" charset="-122"/>
                <a:cs typeface="Heebo" pitchFamily="34" charset="-120"/>
              </a:rPr>
              <a:t> Pray for Intimacy with God</a:t>
            </a:r>
            <a:endParaRPr lang="en-US" sz="1550" dirty="0"/>
          </a:p>
        </p:txBody>
      </p:sp>
      <p:sp>
        <p:nvSpPr>
          <p:cNvPr id="7" name="Text 4"/>
          <p:cNvSpPr/>
          <p:nvPr/>
        </p:nvSpPr>
        <p:spPr>
          <a:xfrm>
            <a:off x="7970639" y="4283631"/>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3:</a:t>
            </a:r>
            <a:r>
              <a:rPr lang="en-US" sz="1550" dirty="0">
                <a:solidFill>
                  <a:srgbClr val="000003"/>
                </a:solidFill>
                <a:latin typeface="Heebo" pitchFamily="34" charset="0"/>
                <a:ea typeface="Heebo" pitchFamily="34" charset="-122"/>
                <a:cs typeface="Heebo" pitchFamily="34" charset="-120"/>
              </a:rPr>
              <a:t> Pray for Boldness and Courage</a:t>
            </a:r>
            <a:endParaRPr lang="en-US" sz="1550" dirty="0"/>
          </a:p>
        </p:txBody>
      </p:sp>
      <p:sp>
        <p:nvSpPr>
          <p:cNvPr id="8" name="Text 5"/>
          <p:cNvSpPr/>
          <p:nvPr/>
        </p:nvSpPr>
        <p:spPr>
          <a:xfrm>
            <a:off x="7970639" y="4670584"/>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4:</a:t>
            </a:r>
            <a:r>
              <a:rPr lang="en-US" sz="1550" dirty="0">
                <a:solidFill>
                  <a:srgbClr val="000003"/>
                </a:solidFill>
                <a:latin typeface="Heebo" pitchFamily="34" charset="0"/>
                <a:ea typeface="Heebo" pitchFamily="34" charset="-122"/>
                <a:cs typeface="Heebo" pitchFamily="34" charset="-120"/>
              </a:rPr>
              <a:t> Pray for Discernment and Clarity</a:t>
            </a:r>
            <a:endParaRPr lang="en-US" sz="1550" dirty="0"/>
          </a:p>
        </p:txBody>
      </p:sp>
      <p:sp>
        <p:nvSpPr>
          <p:cNvPr id="9" name="Text 6"/>
          <p:cNvSpPr/>
          <p:nvPr/>
        </p:nvSpPr>
        <p:spPr>
          <a:xfrm>
            <a:off x="7970639" y="5057537"/>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5:</a:t>
            </a:r>
            <a:r>
              <a:rPr lang="en-US" sz="1550" dirty="0">
                <a:solidFill>
                  <a:srgbClr val="000003"/>
                </a:solidFill>
                <a:latin typeface="Heebo" pitchFamily="34" charset="0"/>
                <a:ea typeface="Heebo" pitchFamily="34" charset="-122"/>
                <a:cs typeface="Heebo" pitchFamily="34" charset="-120"/>
              </a:rPr>
              <a:t> Pray for Humility and Accountability</a:t>
            </a:r>
            <a:endParaRPr lang="en-US" sz="1550" dirty="0"/>
          </a:p>
        </p:txBody>
      </p:sp>
      <p:sp>
        <p:nvSpPr>
          <p:cNvPr id="10" name="Text 7"/>
          <p:cNvSpPr/>
          <p:nvPr/>
        </p:nvSpPr>
        <p:spPr>
          <a:xfrm>
            <a:off x="7970639" y="5444490"/>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6:</a:t>
            </a:r>
            <a:r>
              <a:rPr lang="en-US" sz="1550" dirty="0">
                <a:solidFill>
                  <a:srgbClr val="000003"/>
                </a:solidFill>
                <a:latin typeface="Heebo" pitchFamily="34" charset="0"/>
                <a:ea typeface="Heebo" pitchFamily="34" charset="-122"/>
                <a:cs typeface="Heebo" pitchFamily="34" charset="-120"/>
              </a:rPr>
              <a:t> Pray for Physical and Emotional Strength</a:t>
            </a:r>
            <a:endParaRPr lang="en-US" sz="1550" dirty="0"/>
          </a:p>
        </p:txBody>
      </p:sp>
      <p:sp>
        <p:nvSpPr>
          <p:cNvPr id="11" name="Text 8"/>
          <p:cNvSpPr/>
          <p:nvPr/>
        </p:nvSpPr>
        <p:spPr>
          <a:xfrm>
            <a:off x="7970639" y="5831443"/>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7:</a:t>
            </a:r>
            <a:r>
              <a:rPr lang="en-US" sz="1550" dirty="0">
                <a:solidFill>
                  <a:srgbClr val="000003"/>
                </a:solidFill>
                <a:latin typeface="Heebo" pitchFamily="34" charset="0"/>
                <a:ea typeface="Heebo" pitchFamily="34" charset="-122"/>
                <a:cs typeface="Heebo" pitchFamily="34" charset="-120"/>
              </a:rPr>
              <a:t> Pray for Protection from Spiritual Attacks</a:t>
            </a:r>
            <a:endParaRPr lang="en-US" sz="1550" dirty="0"/>
          </a:p>
        </p:txBody>
      </p:sp>
      <p:sp>
        <p:nvSpPr>
          <p:cNvPr id="12" name="Text 9"/>
          <p:cNvSpPr/>
          <p:nvPr/>
        </p:nvSpPr>
        <p:spPr>
          <a:xfrm>
            <a:off x="7970639" y="6218396"/>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8:</a:t>
            </a:r>
            <a:r>
              <a:rPr lang="en-US" sz="1550" dirty="0">
                <a:solidFill>
                  <a:srgbClr val="000003"/>
                </a:solidFill>
                <a:latin typeface="Heebo" pitchFamily="34" charset="0"/>
                <a:ea typeface="Heebo" pitchFamily="34" charset="-122"/>
                <a:cs typeface="Heebo" pitchFamily="34" charset="-120"/>
              </a:rPr>
              <a:t> Pray for the Prophetic Mantle to be Honored</a:t>
            </a:r>
            <a:endParaRPr lang="en-US" sz="1550" dirty="0"/>
          </a:p>
        </p:txBody>
      </p:sp>
      <p:sp>
        <p:nvSpPr>
          <p:cNvPr id="13" name="Text 10"/>
          <p:cNvSpPr/>
          <p:nvPr/>
        </p:nvSpPr>
        <p:spPr>
          <a:xfrm>
            <a:off x="7970639" y="6605349"/>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9:</a:t>
            </a:r>
            <a:r>
              <a:rPr lang="en-US" sz="1550" dirty="0">
                <a:solidFill>
                  <a:srgbClr val="000003"/>
                </a:solidFill>
                <a:latin typeface="Heebo" pitchFamily="34" charset="0"/>
                <a:ea typeface="Heebo" pitchFamily="34" charset="-122"/>
                <a:cs typeface="Heebo" pitchFamily="34" charset="-120"/>
              </a:rPr>
              <a:t> Pray for the Fulfillment of Prophetic Words</a:t>
            </a:r>
            <a:endParaRPr lang="en-US" sz="1550" dirty="0"/>
          </a:p>
        </p:txBody>
      </p:sp>
      <p:sp>
        <p:nvSpPr>
          <p:cNvPr id="14" name="Text 11"/>
          <p:cNvSpPr/>
          <p:nvPr/>
        </p:nvSpPr>
        <p:spPr>
          <a:xfrm>
            <a:off x="7970639" y="6992302"/>
            <a:ext cx="5873472"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000003"/>
                </a:solidFill>
                <a:latin typeface="Heebo" pitchFamily="34" charset="0"/>
                <a:ea typeface="Heebo" pitchFamily="34" charset="-122"/>
                <a:cs typeface="Heebo" pitchFamily="34" charset="-120"/>
              </a:rPr>
              <a:t>Day 10:</a:t>
            </a:r>
            <a:r>
              <a:rPr lang="en-US" sz="1550" dirty="0">
                <a:solidFill>
                  <a:srgbClr val="000003"/>
                </a:solidFill>
                <a:latin typeface="Heebo" pitchFamily="34" charset="0"/>
                <a:ea typeface="Heebo" pitchFamily="34" charset="-122"/>
                <a:cs typeface="Heebo" pitchFamily="34" charset="-120"/>
              </a:rPr>
              <a:t> Pray for Revelation of God's Plans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615559"/>
            <a:ext cx="4961811" cy="620078"/>
          </a:xfrm>
          <a:prstGeom prst="rect">
            <a:avLst/>
          </a:prstGeom>
          <a:noFill/>
          <a:ln/>
        </p:spPr>
        <p:txBody>
          <a:bodyPr wrap="none" lIns="0" tIns="0" rIns="0" bIns="0" rtlCol="0" anchor="t"/>
          <a:lstStyle/>
          <a:p>
            <a:pPr marL="0" indent="0" algn="l">
              <a:lnSpc>
                <a:spcPts val="4850"/>
              </a:lnSpc>
              <a:buNone/>
            </a:pPr>
            <a:r>
              <a:rPr lang="en-US" sz="6000" spc="50" dirty="0">
                <a:solidFill>
                  <a:srgbClr val="FFFFFF"/>
                </a:solidFill>
                <a:latin typeface="Haettenschweiler" panose="020B0706040902060204" pitchFamily="34" charset="0"/>
                <a:ea typeface="Tallica Semi Bold" pitchFamily="34" charset="-122"/>
                <a:cs typeface="Tallica Semi Bold" pitchFamily="34" charset="-120"/>
              </a:rPr>
              <a:t>More Resources to Serve You</a:t>
            </a:r>
            <a:endParaRPr lang="en-US" sz="6000" spc="50" dirty="0">
              <a:latin typeface="Haettenschweiler" panose="020B0706040902060204" pitchFamily="34" charset="0"/>
            </a:endParaRPr>
          </a:p>
        </p:txBody>
      </p:sp>
      <p:sp>
        <p:nvSpPr>
          <p:cNvPr id="3" name="Shape 1"/>
          <p:cNvSpPr/>
          <p:nvPr/>
        </p:nvSpPr>
        <p:spPr>
          <a:xfrm>
            <a:off x="793790" y="2632472"/>
            <a:ext cx="6422231" cy="938570"/>
          </a:xfrm>
          <a:prstGeom prst="roundRect">
            <a:avLst>
              <a:gd name="adj" fmla="val 3172"/>
            </a:avLst>
          </a:prstGeom>
          <a:solidFill>
            <a:srgbClr val="1D7DEB"/>
          </a:solidFill>
          <a:ln w="22860">
            <a:solidFill>
              <a:srgbClr val="D8D4D4"/>
            </a:solidFill>
            <a:prstDash val="solid"/>
          </a:ln>
        </p:spPr>
        <p:txBody>
          <a:bodyPr/>
          <a:lstStyle/>
          <a:p>
            <a:endParaRPr lang="en-US" dirty="0"/>
          </a:p>
        </p:txBody>
      </p:sp>
      <p:sp>
        <p:nvSpPr>
          <p:cNvPr id="4" name="Text 2"/>
          <p:cNvSpPr/>
          <p:nvPr/>
        </p:nvSpPr>
        <p:spPr>
          <a:xfrm>
            <a:off x="1015008" y="2903794"/>
            <a:ext cx="3969425" cy="496133"/>
          </a:xfrm>
          <a:prstGeom prst="rect">
            <a:avLst/>
          </a:prstGeom>
          <a:noFill/>
          <a:ln/>
        </p:spPr>
        <p:txBody>
          <a:bodyPr wrap="none" lIns="0" tIns="0" rIns="0" bIns="0" rtlCol="0" anchor="t"/>
          <a:lstStyle/>
          <a:p>
            <a:pPr marL="0" indent="0" algn="l">
              <a:lnSpc>
                <a:spcPts val="3900"/>
              </a:lnSpc>
              <a:buNone/>
            </a:pPr>
            <a:r>
              <a:rPr lang="en-US" sz="4800" spc="50" dirty="0">
                <a:solidFill>
                  <a:srgbClr val="000000"/>
                </a:solidFill>
                <a:latin typeface="Haettenschweiler" panose="020B0706040902060204" pitchFamily="34" charset="0"/>
                <a:ea typeface="Tallica Semi Bold" pitchFamily="34" charset="-122"/>
                <a:cs typeface="Tallica Semi Bold" pitchFamily="34" charset="-120"/>
              </a:rPr>
              <a:t>Great Graphics</a:t>
            </a:r>
            <a:endParaRPr lang="en-US" sz="4800" spc="50" dirty="0">
              <a:latin typeface="Haettenschweiler" panose="020B0706040902060204" pitchFamily="34" charset="0"/>
            </a:endParaRPr>
          </a:p>
        </p:txBody>
      </p:sp>
      <p:sp>
        <p:nvSpPr>
          <p:cNvPr id="5" name="Shape 3"/>
          <p:cNvSpPr/>
          <p:nvPr/>
        </p:nvSpPr>
        <p:spPr>
          <a:xfrm>
            <a:off x="7414379" y="2632472"/>
            <a:ext cx="6422231" cy="938570"/>
          </a:xfrm>
          <a:prstGeom prst="roundRect">
            <a:avLst>
              <a:gd name="adj" fmla="val 3172"/>
            </a:avLst>
          </a:prstGeom>
          <a:solidFill>
            <a:srgbClr val="1D7DEB"/>
          </a:solidFill>
          <a:ln w="22860">
            <a:solidFill>
              <a:srgbClr val="D8D4D4"/>
            </a:solidFill>
            <a:prstDash val="solid"/>
          </a:ln>
        </p:spPr>
        <p:txBody>
          <a:bodyPr/>
          <a:lstStyle/>
          <a:p>
            <a:endParaRPr lang="en-US"/>
          </a:p>
        </p:txBody>
      </p:sp>
      <p:sp>
        <p:nvSpPr>
          <p:cNvPr id="6" name="Text 4"/>
          <p:cNvSpPr/>
          <p:nvPr/>
        </p:nvSpPr>
        <p:spPr>
          <a:xfrm>
            <a:off x="7635597" y="2903794"/>
            <a:ext cx="4022765" cy="496133"/>
          </a:xfrm>
          <a:prstGeom prst="rect">
            <a:avLst/>
          </a:prstGeom>
          <a:noFill/>
          <a:ln/>
        </p:spPr>
        <p:txBody>
          <a:bodyPr wrap="none" lIns="0" tIns="0" rIns="0" bIns="0" rtlCol="0" anchor="t"/>
          <a:lstStyle/>
          <a:p>
            <a:pPr marL="0" indent="0" algn="l">
              <a:lnSpc>
                <a:spcPts val="3900"/>
              </a:lnSpc>
              <a:buNone/>
            </a:pPr>
            <a:r>
              <a:rPr lang="en-US" sz="4800" spc="50" dirty="0">
                <a:solidFill>
                  <a:srgbClr val="000000"/>
                </a:solidFill>
                <a:latin typeface="Haettenschweiler" panose="020B0706040902060204" pitchFamily="34" charset="0"/>
                <a:ea typeface="Tallica Semi Bold" pitchFamily="34" charset="-122"/>
                <a:cs typeface="Tallica Semi Bold" pitchFamily="34" charset="-120"/>
              </a:rPr>
              <a:t>Global Prayer Storm Podcasts</a:t>
            </a:r>
            <a:endParaRPr lang="en-US" sz="4800" spc="50" dirty="0">
              <a:latin typeface="Haettenschweiler" panose="020B0706040902060204" pitchFamily="34" charset="0"/>
            </a:endParaRPr>
          </a:p>
        </p:txBody>
      </p:sp>
      <p:sp>
        <p:nvSpPr>
          <p:cNvPr id="7" name="Shape 5"/>
          <p:cNvSpPr/>
          <p:nvPr/>
        </p:nvSpPr>
        <p:spPr>
          <a:xfrm>
            <a:off x="793790" y="3769400"/>
            <a:ext cx="6422231" cy="938570"/>
          </a:xfrm>
          <a:prstGeom prst="roundRect">
            <a:avLst>
              <a:gd name="adj" fmla="val 3172"/>
            </a:avLst>
          </a:prstGeom>
          <a:solidFill>
            <a:srgbClr val="1D7DEB"/>
          </a:solidFill>
          <a:ln w="22860">
            <a:solidFill>
              <a:srgbClr val="D8D4D4"/>
            </a:solidFill>
            <a:prstDash val="solid"/>
          </a:ln>
        </p:spPr>
        <p:txBody>
          <a:bodyPr/>
          <a:lstStyle/>
          <a:p>
            <a:endParaRPr lang="en-US"/>
          </a:p>
        </p:txBody>
      </p:sp>
      <p:sp>
        <p:nvSpPr>
          <p:cNvPr id="8" name="Text 6"/>
          <p:cNvSpPr/>
          <p:nvPr/>
        </p:nvSpPr>
        <p:spPr>
          <a:xfrm>
            <a:off x="1015008" y="4040722"/>
            <a:ext cx="3969425" cy="496133"/>
          </a:xfrm>
          <a:prstGeom prst="rect">
            <a:avLst/>
          </a:prstGeom>
          <a:noFill/>
          <a:ln/>
        </p:spPr>
        <p:txBody>
          <a:bodyPr wrap="none" lIns="0" tIns="0" rIns="0" bIns="0" rtlCol="0" anchor="t"/>
          <a:lstStyle/>
          <a:p>
            <a:pPr marL="0" indent="0" algn="l">
              <a:lnSpc>
                <a:spcPts val="3900"/>
              </a:lnSpc>
              <a:buNone/>
            </a:pPr>
            <a:r>
              <a:rPr lang="en-US" sz="4800" spc="50" dirty="0">
                <a:solidFill>
                  <a:srgbClr val="000000"/>
                </a:solidFill>
                <a:latin typeface="Haettenschweiler" panose="020B0706040902060204" pitchFamily="34" charset="0"/>
                <a:ea typeface="Tallica Semi Bold" pitchFamily="34" charset="-122"/>
                <a:cs typeface="Tallica Semi Bold" pitchFamily="34" charset="-120"/>
              </a:rPr>
              <a:t>Global Prayer Storm Articles</a:t>
            </a:r>
            <a:endParaRPr lang="en-US" sz="4800" spc="50" dirty="0">
              <a:latin typeface="Haettenschweiler" panose="020B0706040902060204" pitchFamily="34" charset="0"/>
            </a:endParaRPr>
          </a:p>
        </p:txBody>
      </p:sp>
      <p:sp>
        <p:nvSpPr>
          <p:cNvPr id="9" name="Shape 7"/>
          <p:cNvSpPr/>
          <p:nvPr/>
        </p:nvSpPr>
        <p:spPr>
          <a:xfrm>
            <a:off x="7414379" y="3769400"/>
            <a:ext cx="6422231" cy="938570"/>
          </a:xfrm>
          <a:prstGeom prst="roundRect">
            <a:avLst>
              <a:gd name="adj" fmla="val 3172"/>
            </a:avLst>
          </a:prstGeom>
          <a:solidFill>
            <a:srgbClr val="1D7DEB"/>
          </a:solidFill>
          <a:ln w="22860">
            <a:solidFill>
              <a:srgbClr val="D8D4D4"/>
            </a:solidFill>
            <a:prstDash val="solid"/>
          </a:ln>
        </p:spPr>
        <p:txBody>
          <a:bodyPr/>
          <a:lstStyle/>
          <a:p>
            <a:endParaRPr lang="en-US"/>
          </a:p>
        </p:txBody>
      </p:sp>
      <p:sp>
        <p:nvSpPr>
          <p:cNvPr id="10" name="Text 8"/>
          <p:cNvSpPr/>
          <p:nvPr/>
        </p:nvSpPr>
        <p:spPr>
          <a:xfrm>
            <a:off x="7635597" y="4040722"/>
            <a:ext cx="3969425" cy="496133"/>
          </a:xfrm>
          <a:prstGeom prst="rect">
            <a:avLst/>
          </a:prstGeom>
          <a:noFill/>
          <a:ln/>
        </p:spPr>
        <p:txBody>
          <a:bodyPr wrap="none" lIns="0" tIns="0" rIns="0" bIns="0" rtlCol="0" anchor="t"/>
          <a:lstStyle/>
          <a:p>
            <a:pPr marL="0" indent="0" algn="l">
              <a:lnSpc>
                <a:spcPts val="3900"/>
              </a:lnSpc>
              <a:buNone/>
            </a:pPr>
            <a:r>
              <a:rPr lang="en-US" sz="4800" spc="50" dirty="0">
                <a:solidFill>
                  <a:srgbClr val="000000"/>
                </a:solidFill>
                <a:latin typeface="Haettenschweiler" panose="020B0706040902060204" pitchFamily="34" charset="0"/>
                <a:ea typeface="Tallica Semi Bold" pitchFamily="34" charset="-122"/>
                <a:cs typeface="Tallica Semi Bold" pitchFamily="34" charset="-120"/>
              </a:rPr>
              <a:t>GEM Books and Resources</a:t>
            </a:r>
            <a:endParaRPr lang="en-US" sz="4800" spc="50" dirty="0">
              <a:latin typeface="Haettenschweiler" panose="020B0706040902060204" pitchFamily="34" charset="0"/>
            </a:endParaRPr>
          </a:p>
        </p:txBody>
      </p:sp>
      <p:sp>
        <p:nvSpPr>
          <p:cNvPr id="11" name="Shape 9"/>
          <p:cNvSpPr/>
          <p:nvPr/>
        </p:nvSpPr>
        <p:spPr>
          <a:xfrm>
            <a:off x="793790" y="4906328"/>
            <a:ext cx="6422231" cy="938570"/>
          </a:xfrm>
          <a:prstGeom prst="roundRect">
            <a:avLst>
              <a:gd name="adj" fmla="val 3172"/>
            </a:avLst>
          </a:prstGeom>
          <a:solidFill>
            <a:srgbClr val="1D7DEB"/>
          </a:solidFill>
          <a:ln w="22860">
            <a:solidFill>
              <a:srgbClr val="D8D4D4"/>
            </a:solidFill>
            <a:prstDash val="solid"/>
          </a:ln>
        </p:spPr>
        <p:txBody>
          <a:bodyPr/>
          <a:lstStyle/>
          <a:p>
            <a:endParaRPr lang="en-US" dirty="0"/>
          </a:p>
        </p:txBody>
      </p:sp>
      <p:sp>
        <p:nvSpPr>
          <p:cNvPr id="12" name="Text 10"/>
          <p:cNvSpPr/>
          <p:nvPr/>
        </p:nvSpPr>
        <p:spPr>
          <a:xfrm>
            <a:off x="1015008" y="5177650"/>
            <a:ext cx="3969425" cy="496133"/>
          </a:xfrm>
          <a:prstGeom prst="rect">
            <a:avLst/>
          </a:prstGeom>
          <a:noFill/>
          <a:ln/>
        </p:spPr>
        <p:txBody>
          <a:bodyPr wrap="none" lIns="0" tIns="0" rIns="0" bIns="0" rtlCol="0" anchor="t"/>
          <a:lstStyle/>
          <a:p>
            <a:pPr marL="0" indent="0" algn="l">
              <a:lnSpc>
                <a:spcPts val="3900"/>
              </a:lnSpc>
              <a:buNone/>
            </a:pPr>
            <a:r>
              <a:rPr lang="en-US" sz="4800" spc="50" dirty="0">
                <a:solidFill>
                  <a:srgbClr val="000000"/>
                </a:solidFill>
                <a:latin typeface="Haettenschweiler" panose="020B0706040902060204" pitchFamily="34" charset="0"/>
                <a:ea typeface="Tallica Semi Bold" pitchFamily="34" charset="-122"/>
                <a:cs typeface="Tallica Semi Bold" pitchFamily="34" charset="-120"/>
              </a:rPr>
              <a:t>10 Day Prayer Guide</a:t>
            </a:r>
            <a:endParaRPr lang="en-US" sz="4800" spc="50" dirty="0">
              <a:latin typeface="Haettenschweiler" panose="020B0706040902060204" pitchFamily="34" charset="0"/>
            </a:endParaRPr>
          </a:p>
        </p:txBody>
      </p:sp>
      <p:sp>
        <p:nvSpPr>
          <p:cNvPr id="13" name="Shape 11"/>
          <p:cNvSpPr/>
          <p:nvPr/>
        </p:nvSpPr>
        <p:spPr>
          <a:xfrm>
            <a:off x="7414379" y="4906328"/>
            <a:ext cx="6422231" cy="938570"/>
          </a:xfrm>
          <a:prstGeom prst="roundRect">
            <a:avLst>
              <a:gd name="adj" fmla="val 3172"/>
            </a:avLst>
          </a:prstGeom>
          <a:solidFill>
            <a:srgbClr val="1D7DEB"/>
          </a:solidFill>
          <a:ln w="22860">
            <a:solidFill>
              <a:srgbClr val="D8D4D4"/>
            </a:solidFill>
            <a:prstDash val="solid"/>
          </a:ln>
        </p:spPr>
        <p:txBody>
          <a:bodyPr/>
          <a:lstStyle/>
          <a:p>
            <a:endParaRPr lang="en-US"/>
          </a:p>
        </p:txBody>
      </p:sp>
      <p:sp>
        <p:nvSpPr>
          <p:cNvPr id="14" name="Text 12"/>
          <p:cNvSpPr/>
          <p:nvPr/>
        </p:nvSpPr>
        <p:spPr>
          <a:xfrm>
            <a:off x="7635597" y="5177650"/>
            <a:ext cx="4327327" cy="496133"/>
          </a:xfrm>
          <a:prstGeom prst="rect">
            <a:avLst/>
          </a:prstGeom>
          <a:noFill/>
          <a:ln/>
        </p:spPr>
        <p:txBody>
          <a:bodyPr wrap="none" lIns="0" tIns="0" rIns="0" bIns="0" rtlCol="0" anchor="t"/>
          <a:lstStyle/>
          <a:p>
            <a:pPr marL="0" indent="0" algn="l">
              <a:lnSpc>
                <a:spcPts val="3900"/>
              </a:lnSpc>
              <a:buNone/>
            </a:pPr>
            <a:r>
              <a:rPr lang="en-US" sz="4800" spc="30" dirty="0">
                <a:solidFill>
                  <a:srgbClr val="000000"/>
                </a:solidFill>
                <a:latin typeface="Haettenschweiler" panose="020B0706040902060204" pitchFamily="34" charset="0"/>
                <a:ea typeface="Tallica Semi Bold" pitchFamily="34" charset="-122"/>
                <a:cs typeface="Tallica Semi Bold" pitchFamily="34" charset="-120"/>
              </a:rPr>
              <a:t>Updates on Online Prayer Events</a:t>
            </a:r>
            <a:endParaRPr lang="en-US" sz="4800" spc="30" dirty="0">
              <a:latin typeface="Haettenschweiler" panose="020B0706040902060204" pitchFamily="34" charset="0"/>
            </a:endParaRPr>
          </a:p>
        </p:txBody>
      </p:sp>
      <p:sp>
        <p:nvSpPr>
          <p:cNvPr id="18" name="Rounded Rectangle 17">
            <a:extLst>
              <a:ext uri="{FF2B5EF4-FFF2-40B4-BE49-F238E27FC236}">
                <a16:creationId xmlns:a16="http://schemas.microsoft.com/office/drawing/2014/main" id="{9522BA0A-4A27-71D6-A95E-43397C68B444}"/>
              </a:ext>
            </a:extLst>
          </p:cNvPr>
          <p:cNvSpPr/>
          <p:nvPr/>
        </p:nvSpPr>
        <p:spPr>
          <a:xfrm>
            <a:off x="4364390" y="6068139"/>
            <a:ext cx="2957546" cy="545783"/>
          </a:xfrm>
          <a:prstGeom prst="roundRect">
            <a:avLst>
              <a:gd name="adj" fmla="val 219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prayfortheprophets.com</a:t>
            </a:r>
          </a:p>
        </p:txBody>
      </p:sp>
      <p:sp>
        <p:nvSpPr>
          <p:cNvPr id="19" name="Rounded Rectangle 18">
            <a:extLst>
              <a:ext uri="{FF2B5EF4-FFF2-40B4-BE49-F238E27FC236}">
                <a16:creationId xmlns:a16="http://schemas.microsoft.com/office/drawing/2014/main" id="{BE35A6E4-A100-569E-B083-063A197A36FA}"/>
              </a:ext>
            </a:extLst>
          </p:cNvPr>
          <p:cNvSpPr/>
          <p:nvPr/>
        </p:nvSpPr>
        <p:spPr>
          <a:xfrm>
            <a:off x="7429500" y="6068139"/>
            <a:ext cx="2957546" cy="545783"/>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globalprayerstorm.com</a:t>
            </a:r>
            <a:endParaRPr lang="en-US"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90205"/>
            <a:ext cx="7938968" cy="992386"/>
          </a:xfrm>
          <a:prstGeom prst="rect">
            <a:avLst/>
          </a:prstGeom>
          <a:noFill/>
          <a:ln/>
        </p:spPr>
        <p:txBody>
          <a:bodyPr wrap="none" lIns="0" tIns="0" rIns="0" bIns="0" rtlCol="0" anchor="t"/>
          <a:lstStyle/>
          <a:p>
            <a:pPr marL="0" indent="0" algn="l">
              <a:lnSpc>
                <a:spcPts val="7800"/>
              </a:lnSpc>
              <a:buNone/>
            </a:pPr>
            <a:r>
              <a:rPr lang="en-US" sz="8000" spc="50" dirty="0">
                <a:solidFill>
                  <a:srgbClr val="1D7DEB"/>
                </a:solidFill>
                <a:latin typeface="Haettenschweiler" panose="020B0706040902060204" pitchFamily="34" charset="0"/>
                <a:ea typeface="Tallica Semi Bold" pitchFamily="34" charset="-122"/>
                <a:cs typeface="Tallica Semi Bold" pitchFamily="34" charset="-120"/>
              </a:rPr>
              <a:t>Recommended Books</a:t>
            </a:r>
            <a:endParaRPr lang="en-US" sz="8000" spc="50" dirty="0">
              <a:latin typeface="Haettenschweiler" panose="020B0706040902060204" pitchFamily="34" charset="0"/>
            </a:endParaRPr>
          </a:p>
        </p:txBody>
      </p:sp>
      <p:sp>
        <p:nvSpPr>
          <p:cNvPr id="4" name="Text 1"/>
          <p:cNvSpPr/>
          <p:nvPr/>
        </p:nvSpPr>
        <p:spPr>
          <a:xfrm>
            <a:off x="6837248" y="6695837"/>
            <a:ext cx="4947166" cy="684728"/>
          </a:xfrm>
          <a:prstGeom prst="rect">
            <a:avLst/>
          </a:prstGeom>
          <a:noFill/>
          <a:ln/>
        </p:spPr>
        <p:txBody>
          <a:bodyPr wrap="none" lIns="0" tIns="0" rIns="0" bIns="0" rtlCol="0" anchor="t"/>
          <a:lstStyle/>
          <a:p>
            <a:pPr marL="0" indent="0" algn="l">
              <a:lnSpc>
                <a:spcPts val="5350"/>
              </a:lnSpc>
              <a:buNone/>
            </a:pPr>
            <a:r>
              <a:rPr lang="en-US" sz="5400" spc="60" dirty="0">
                <a:solidFill>
                  <a:srgbClr val="1D7DEB"/>
                </a:solidFill>
                <a:latin typeface="Haettenschweiler" panose="020B0706040902060204" pitchFamily="34" charset="0"/>
                <a:ea typeface="Tallica Semi Bold" pitchFamily="34" charset="-122"/>
                <a:cs typeface="Tallica Semi Bold" pitchFamily="34" charset="-120"/>
              </a:rPr>
              <a:t>THE LIFESTYLE OF A PROPHET</a:t>
            </a:r>
            <a:endParaRPr lang="en-US" sz="5400" spc="60" dirty="0">
              <a:latin typeface="Haettenschweiler" panose="020B0706040902060204" pitchFamily="34" charset="0"/>
            </a:endParaRPr>
          </a:p>
        </p:txBody>
      </p:sp>
      <p:pic>
        <p:nvPicPr>
          <p:cNvPr id="5" name="Image 1" descr="preencoded.png"/>
          <p:cNvPicPr>
            <a:picLocks noChangeAspect="1"/>
          </p:cNvPicPr>
          <p:nvPr/>
        </p:nvPicPr>
        <p:blipFill>
          <a:blip r:embed="rId3"/>
          <a:stretch>
            <a:fillRect/>
          </a:stretch>
        </p:blipFill>
        <p:spPr>
          <a:xfrm>
            <a:off x="887035" y="2277904"/>
            <a:ext cx="2956203" cy="4417933"/>
          </a:xfrm>
          <a:prstGeom prst="rect">
            <a:avLst/>
          </a:prstGeom>
        </p:spPr>
      </p:pic>
      <p:sp>
        <p:nvSpPr>
          <p:cNvPr id="6" name="Text 2"/>
          <p:cNvSpPr/>
          <p:nvPr/>
        </p:nvSpPr>
        <p:spPr>
          <a:xfrm>
            <a:off x="887035" y="6695837"/>
            <a:ext cx="5477828" cy="684728"/>
          </a:xfrm>
          <a:prstGeom prst="rect">
            <a:avLst/>
          </a:prstGeom>
          <a:noFill/>
          <a:ln/>
        </p:spPr>
        <p:txBody>
          <a:bodyPr wrap="none" lIns="0" tIns="0" rIns="0" bIns="0" rtlCol="0" anchor="t"/>
          <a:lstStyle/>
          <a:p>
            <a:pPr marL="0" indent="0" algn="l">
              <a:lnSpc>
                <a:spcPts val="5350"/>
              </a:lnSpc>
              <a:buNone/>
            </a:pPr>
            <a:r>
              <a:rPr lang="en-US" sz="5400" spc="50" dirty="0">
                <a:solidFill>
                  <a:srgbClr val="1D7DEB"/>
                </a:solidFill>
                <a:latin typeface="Haettenschweiler" panose="020B0706040902060204" pitchFamily="34" charset="0"/>
                <a:ea typeface="Tallica Semi Bold" pitchFamily="34" charset="-122"/>
                <a:cs typeface="Tallica Semi Bold" pitchFamily="34" charset="-120"/>
              </a:rPr>
              <a:t>GLOBAL PRAYER STORM</a:t>
            </a:r>
            <a:endParaRPr lang="en-US" sz="5400" spc="50" dirty="0">
              <a:latin typeface="Haettenschweiler" panose="020B0706040902060204" pitchFamily="34" charset="0"/>
            </a:endParaRPr>
          </a:p>
        </p:txBody>
      </p:sp>
      <p:pic>
        <p:nvPicPr>
          <p:cNvPr id="1026" name="Picture 2" descr="The Lifestyle of a Prophet">
            <a:extLst>
              <a:ext uri="{FF2B5EF4-FFF2-40B4-BE49-F238E27FC236}">
                <a16:creationId xmlns:a16="http://schemas.microsoft.com/office/drawing/2014/main" id="{FB9A8E02-41EE-F90D-94AE-960CA3859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7248" y="2278023"/>
            <a:ext cx="2856581" cy="44178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32815"/>
          </a:xfrm>
          <a:prstGeom prst="rect">
            <a:avLst/>
          </a:prstGeom>
        </p:spPr>
      </p:pic>
      <p:sp>
        <p:nvSpPr>
          <p:cNvPr id="3" name="Shape 0"/>
          <p:cNvSpPr/>
          <p:nvPr/>
        </p:nvSpPr>
        <p:spPr>
          <a:xfrm>
            <a:off x="0" y="0"/>
            <a:ext cx="14630400" cy="8232815"/>
          </a:xfrm>
          <a:prstGeom prst="rect">
            <a:avLst/>
          </a:prstGeom>
          <a:solidFill>
            <a:srgbClr val="FFFFFF">
              <a:alpha val="85000"/>
            </a:srgbClr>
          </a:solidFill>
          <a:ln/>
        </p:spPr>
        <p:txBody>
          <a:bodyPr/>
          <a:lstStyle/>
          <a:p>
            <a:endParaRPr lang="en-US"/>
          </a:p>
        </p:txBody>
      </p:sp>
      <p:pic>
        <p:nvPicPr>
          <p:cNvPr id="4" name="Image 1" descr="preencoded.png"/>
          <p:cNvPicPr>
            <a:picLocks noChangeAspect="1"/>
          </p:cNvPicPr>
          <p:nvPr/>
        </p:nvPicPr>
        <p:blipFill>
          <a:blip r:embed="rId4"/>
          <a:stretch>
            <a:fillRect/>
          </a:stretch>
        </p:blipFill>
        <p:spPr>
          <a:xfrm>
            <a:off x="963811" y="543758"/>
            <a:ext cx="12702778" cy="71452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697</TotalTime>
  <Words>361</Words>
  <Application>Microsoft Macintosh PowerPoint</Application>
  <PresentationFormat>Custom</PresentationFormat>
  <Paragraphs>53</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Haettenschweiler</vt:lpstr>
      <vt:lpstr>Arial</vt:lpstr>
      <vt:lpstr>Heebo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Susan Carter</cp:lastModifiedBy>
  <cp:revision>7</cp:revision>
  <dcterms:created xsi:type="dcterms:W3CDTF">2025-10-24T18:42:55Z</dcterms:created>
  <dcterms:modified xsi:type="dcterms:W3CDTF">2026-02-24T17:05:34Z</dcterms:modified>
</cp:coreProperties>
</file>